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Work Sans Medium"/>
      <p:regular r:id="rId19"/>
      <p:bold r:id="rId20"/>
      <p:italic r:id="rId21"/>
      <p:boldItalic r:id="rId22"/>
    </p:embeddedFont>
    <p:embeddedFont>
      <p:font typeface="Work Sans Ligh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gOP1KVZaGhbP89arKlA75nIxbt3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Medium-bold.fntdata"/><Relationship Id="rId22" Type="http://schemas.openxmlformats.org/officeDocument/2006/relationships/font" Target="fonts/WorkSansMedium-boldItalic.fntdata"/><Relationship Id="rId21" Type="http://schemas.openxmlformats.org/officeDocument/2006/relationships/font" Target="fonts/WorkSansMedium-italic.fntdata"/><Relationship Id="rId24" Type="http://schemas.openxmlformats.org/officeDocument/2006/relationships/font" Target="fonts/WorkSansLight-bold.fntdata"/><Relationship Id="rId23" Type="http://schemas.openxmlformats.org/officeDocument/2006/relationships/font" Target="fonts/WorkSansLigh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WorkSansLight-boldItalic.fntdata"/><Relationship Id="rId25" Type="http://schemas.openxmlformats.org/officeDocument/2006/relationships/font" Target="fonts/WorkSansLight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WorkSansMedium-regular.fntdata"/><Relationship Id="rId18" Type="http://schemas.openxmlformats.org/officeDocument/2006/relationships/font" Target="fonts/Roboto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MX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d3b20ac5bf_1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2d3b20ac5bf_1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d3b20ac5bf_1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2d3b20ac5bf_1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152d950a0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2152d950a0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8" name="Google Shape;18;p1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" name="Google Shape;1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6" name="Google Shape;76;p2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28" name="Google Shape;2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9" name="Google Shape;4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2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4" name="Google Shape;64;p2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hyperlink" Target="https://docs.google.com/document/d/1nynei-Uw-A_uvpDJRghg73Pk6HQDakdGeps5ya7X7pg/edit?usp=drivesdk" TargetMode="External"/><Relationship Id="rId5" Type="http://schemas.openxmlformats.org/officeDocument/2006/relationships/hyperlink" Target="https://docs.google.com/document/d/1hX4z6h5dz6mFW-m_q8kH6WWgFFTsmMZU/edit?usp=drive_link&amp;ouid=109255502177762581721&amp;rtpof=true&amp;sd=tru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rive.google.com/file/d/1ri8jDuQAXKMUq-sAw1OwnfQ2NCnkTn97/view?usp=sharing" TargetMode="External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odeadvance.postman.co/workspace/My-Workspace~1f989b3a-35fa-4867-8500-e1eacd5db045/collection/40443862-a085d822-76cb-4944-bacd-e009162f0dad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trello.com/b/vKJ8K3FN/documentacion-movil" TargetMode="External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Stemansote/Adso" TargetMode="External"/><Relationship Id="rId4" Type="http://schemas.openxmlformats.org/officeDocument/2006/relationships/hyperlink" Target="https://github.com/Englis666/gestorplus" TargetMode="External"/><Relationship Id="rId5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indow" id="96" name="Google Shape;96;p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00000" l="-3150" r="3144" t="-100000"/>
          <a:stretch/>
        </p:blipFill>
        <p:spPr>
          <a:xfrm>
            <a:off x="300470" y="206391"/>
            <a:ext cx="11891530" cy="148036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"/>
          <p:cNvSpPr txBox="1"/>
          <p:nvPr/>
        </p:nvSpPr>
        <p:spPr>
          <a:xfrm>
            <a:off x="8004014" y="6085642"/>
            <a:ext cx="405482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MX" sz="20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Análisis y Desarrollo de Software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3646475" y="749475"/>
            <a:ext cx="4497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" title="fee50672-a53d-427a-84e6-5d6d4a3ea795-Photoroo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2750" y="272850"/>
            <a:ext cx="5552950" cy="48736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indow" id="100" name="Google Shape;100;p1"/>
          <p:cNvPicPr preferRelativeResize="0"/>
          <p:nvPr/>
        </p:nvPicPr>
        <p:blipFill rotWithShape="1">
          <a:blip r:embed="rId5">
            <a:alphaModFix amt="20000"/>
          </a:blip>
          <a:srcRect b="0" l="0" r="0" t="0"/>
          <a:stretch/>
        </p:blipFill>
        <p:spPr>
          <a:xfrm>
            <a:off x="2359157" y="671459"/>
            <a:ext cx="7356129" cy="48736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"/>
          <p:cNvSpPr txBox="1"/>
          <p:nvPr/>
        </p:nvSpPr>
        <p:spPr>
          <a:xfrm>
            <a:off x="4147800" y="568575"/>
            <a:ext cx="3896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500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GESTOR_PLUS</a:t>
            </a:r>
            <a:endParaRPr sz="3500">
              <a:solidFill>
                <a:schemeClr val="dk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181" name="Google Shape;18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Integrantes</a:t>
            </a:r>
            <a:endParaRPr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5800" y="1659274"/>
            <a:ext cx="3186749" cy="350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 txBox="1"/>
          <p:nvPr/>
        </p:nvSpPr>
        <p:spPr>
          <a:xfrm>
            <a:off x="4998126" y="2968556"/>
            <a:ext cx="58059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Englis Alexander Barros Osuna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Cristiam David Cadena Gutierrez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Johan Estiven Rodriguez Vargas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Juan Esteban Becerra Genez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 txBox="1"/>
          <p:nvPr>
            <p:ph type="title"/>
          </p:nvPr>
        </p:nvSpPr>
        <p:spPr>
          <a:xfrm>
            <a:off x="5878725" y="4439475"/>
            <a:ext cx="50931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60"/>
              <a:buFont typeface="Work Sans Medium"/>
              <a:buNone/>
            </a:pPr>
            <a:r>
              <a:rPr lang="es-MX" sz="2500">
                <a:latin typeface="Work Sans Medium"/>
                <a:ea typeface="Work Sans Medium"/>
                <a:cs typeface="Work Sans Medium"/>
                <a:sym typeface="Work Sans Medium"/>
              </a:rPr>
              <a:t>ASESORADOS POR RECURSOS HUMANOS</a:t>
            </a:r>
            <a:endParaRPr sz="2500"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10" name="Google Shape;110;p2"/>
          <p:cNvSpPr txBox="1"/>
          <p:nvPr/>
        </p:nvSpPr>
        <p:spPr>
          <a:xfrm>
            <a:off x="5987850" y="5284325"/>
            <a:ext cx="405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Nelly Astrid Leyton Palta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/>
          <p:nvPr/>
        </p:nvSpPr>
        <p:spPr>
          <a:xfrm>
            <a:off x="950054" y="605917"/>
            <a:ext cx="5547843" cy="1073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Descripción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6" name="Google Shape;116;p3"/>
          <p:cNvCxnSpPr>
            <a:stCxn id="115" idx="1"/>
          </p:cNvCxnSpPr>
          <p:nvPr/>
        </p:nvCxnSpPr>
        <p:spPr>
          <a:xfrm flipH="1" rot="10800000">
            <a:off x="950054" y="109443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7" name="Google Shape;117;p3"/>
          <p:cNvSpPr txBox="1"/>
          <p:nvPr/>
        </p:nvSpPr>
        <p:spPr>
          <a:xfrm>
            <a:off x="759554" y="1094425"/>
            <a:ext cx="5232900" cy="55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GestorPlus es un software diseñado para facilitar la gestión en el área de recursos humanos, el software está destinado a la empresa LaFayette abarcando la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s convocatorias,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hojas de vida, 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entrevistas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ausencias, paz y salvos, horas extra, quejas y reclamos, contratos y jornadas Tiene 21 requerimientos funcionales: </a:t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Iniciar sesión, Registrarse ,Rol, Cargo, Convocatoria, Postulación, Hoja de vida, Experiencia, Estudio, Entrevista, Ausencia, Vacación, Paz y salvo, Vinculación, Jornada, Hora extra, Chat,</a:t>
            </a:r>
            <a:r>
              <a:rPr lang="es-MX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Certificado,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sistema de gestión, 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Notificación y Publicación. Estos requerimientos son administrados por diferentes usuarios según su rol los cuales existen : administrador, aspirante, empleado, recursos humanos</a:t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GestorPlus soluciona el problema de la gestión ineficiente en el área de recursos humanos en la empresa Lafayette que experimenta </a:t>
            </a:r>
            <a:r>
              <a:rPr b="0" i="0" lang="es-MX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ralentización en los procesos subyacentes y pérdida de los documentos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</a:t>
            </a:r>
            <a:r>
              <a:rPr b="0" i="0" lang="es-MX" sz="14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Con esta plataforma unificada y adaptable, se mejora los tiempos de respuesta y la organización de documentación, aumentando la calidad y experiencia de los trabajadores</a:t>
            </a:r>
            <a:endParaRPr b="0" i="0" sz="14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8200" y="1678951"/>
            <a:ext cx="5438774" cy="48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3"/>
          <p:cNvSpPr txBox="1"/>
          <p:nvPr/>
        </p:nvSpPr>
        <p:spPr>
          <a:xfrm>
            <a:off x="10588972" y="6375856"/>
            <a:ext cx="6946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s-MX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ieee830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239225" y="6259925"/>
            <a:ext cx="2890800" cy="5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s-MX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Documentación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"/>
          <p:cNvSpPr txBox="1"/>
          <p:nvPr/>
        </p:nvSpPr>
        <p:spPr>
          <a:xfrm>
            <a:off x="797329" y="441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relacional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6" name="Google Shape;126;p7"/>
          <p:cNvCxnSpPr>
            <a:stCxn id="125" idx="1"/>
          </p:cNvCxnSpPr>
          <p:nvPr/>
        </p:nvCxnSpPr>
        <p:spPr>
          <a:xfrm flipH="1" rot="10800000">
            <a:off x="797329" y="5326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7" name="Google Shape;127;p7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7"/>
          <p:cNvSpPr txBox="1"/>
          <p:nvPr/>
        </p:nvSpPr>
        <p:spPr>
          <a:xfrm flipH="1">
            <a:off x="10501800" y="6305050"/>
            <a:ext cx="1690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modelo relacional 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7"/>
          <p:cNvSpPr txBox="1"/>
          <p:nvPr/>
        </p:nvSpPr>
        <p:spPr>
          <a:xfrm>
            <a:off x="3844075" y="4128200"/>
            <a:ext cx="342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800" y="785975"/>
            <a:ext cx="9542724" cy="562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d3b20ac5bf_1_32"/>
          <p:cNvSpPr txBox="1"/>
          <p:nvPr/>
        </p:nvSpPr>
        <p:spPr>
          <a:xfrm>
            <a:off x="950054" y="6059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FrontEnd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6" name="Google Shape;136;g2d3b20ac5bf_1_32"/>
          <p:cNvCxnSpPr>
            <a:stCxn id="135" idx="1"/>
          </p:cNvCxnSpPr>
          <p:nvPr/>
        </p:nvCxnSpPr>
        <p:spPr>
          <a:xfrm flipH="1" rot="10800000">
            <a:off x="950054" y="10944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7" name="Google Shape;137;g2d3b20ac5bf_1_32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g2d3b20ac5bf_1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5675" y="1679025"/>
            <a:ext cx="9660661" cy="400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"/>
          <p:cNvSpPr txBox="1"/>
          <p:nvPr/>
        </p:nvSpPr>
        <p:spPr>
          <a:xfrm>
            <a:off x="272225" y="201700"/>
            <a:ext cx="100590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lang="es-MX" sz="26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App Móvil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4" name="Google Shape;144;p4"/>
          <p:cNvCxnSpPr>
            <a:stCxn id="143" idx="1"/>
          </p:cNvCxnSpPr>
          <p:nvPr/>
        </p:nvCxnSpPr>
        <p:spPr>
          <a:xfrm flipH="1" rot="10800000">
            <a:off x="272225" y="714550"/>
            <a:ext cx="7062900" cy="237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5" name="Google Shape;145;p4"/>
          <p:cNvSpPr txBox="1"/>
          <p:nvPr/>
        </p:nvSpPr>
        <p:spPr>
          <a:xfrm>
            <a:off x="775425" y="1471600"/>
            <a:ext cx="8041200" cy="12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88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72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649700" y="5943600"/>
            <a:ext cx="45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1435700" y="2426075"/>
            <a:ext cx="439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1200"/>
              </a:spcBef>
              <a:spcAft>
                <a:spcPts val="3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3450" y="981875"/>
            <a:ext cx="3189775" cy="557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8325" y="981875"/>
            <a:ext cx="3392725" cy="557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"/>
          <p:cNvSpPr txBox="1"/>
          <p:nvPr/>
        </p:nvSpPr>
        <p:spPr>
          <a:xfrm>
            <a:off x="950054" y="6059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lang="es-MX" sz="26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Documentación De Postman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" name="Google Shape;155;p9"/>
          <p:cNvCxnSpPr>
            <a:stCxn id="154" idx="1"/>
          </p:cNvCxnSpPr>
          <p:nvPr/>
        </p:nvCxnSpPr>
        <p:spPr>
          <a:xfrm flipH="1" rot="10800000">
            <a:off x="950054" y="10944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6" name="Google Shape;156;p9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10378800" y="6561900"/>
            <a:ext cx="18132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MX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Doc.Postman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8" name="Google Shape;158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375" y="1431950"/>
            <a:ext cx="11013275" cy="463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d3b20ac5bf_1_2"/>
          <p:cNvSpPr txBox="1"/>
          <p:nvPr/>
        </p:nvSpPr>
        <p:spPr>
          <a:xfrm>
            <a:off x="950054" y="667592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lang="es-MX" sz="26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Metodología </a:t>
            </a:r>
            <a:r>
              <a:rPr lang="es-MX" sz="26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Ágil</a:t>
            </a:r>
            <a:endParaRPr sz="260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t/>
            </a:r>
            <a:endParaRPr sz="260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4" name="Google Shape;164;g2d3b20ac5bf_1_2"/>
          <p:cNvCxnSpPr>
            <a:stCxn id="163" idx="1"/>
          </p:cNvCxnSpPr>
          <p:nvPr/>
        </p:nvCxnSpPr>
        <p:spPr>
          <a:xfrm flipH="1" rot="10800000">
            <a:off x="950054" y="115614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5" name="Google Shape;165;g2d3b20ac5bf_1_2"/>
          <p:cNvSpPr txBox="1"/>
          <p:nvPr/>
        </p:nvSpPr>
        <p:spPr>
          <a:xfrm>
            <a:off x="86380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g2d3b20ac5bf_1_2"/>
          <p:cNvSpPr txBox="1"/>
          <p:nvPr/>
        </p:nvSpPr>
        <p:spPr>
          <a:xfrm>
            <a:off x="10271625" y="6390000"/>
            <a:ext cx="12747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MX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Doc.Móvil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g2d3b20ac5bf_1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800" y="1602751"/>
            <a:ext cx="11275627" cy="453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152d950a0a_0_0"/>
          <p:cNvSpPr txBox="1"/>
          <p:nvPr/>
        </p:nvSpPr>
        <p:spPr>
          <a:xfrm>
            <a:off x="950054" y="605917"/>
            <a:ext cx="554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Control de versiones</a:t>
            </a:r>
            <a:endParaRPr b="0" i="0" sz="2600" u="none" cap="none" strike="noStrik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g2152d950a0a_0_0"/>
          <p:cNvCxnSpPr>
            <a:stCxn id="172" idx="1"/>
          </p:cNvCxnSpPr>
          <p:nvPr/>
        </p:nvCxnSpPr>
        <p:spPr>
          <a:xfrm flipH="1" rot="10800000">
            <a:off x="950054" y="1094467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4" name="Google Shape;174;g2152d950a0a_0_0"/>
          <p:cNvSpPr txBox="1"/>
          <p:nvPr/>
        </p:nvSpPr>
        <p:spPr>
          <a:xfrm>
            <a:off x="777550" y="2089550"/>
            <a:ext cx="521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g2152d950a0a_0_0"/>
          <p:cNvSpPr txBox="1"/>
          <p:nvPr/>
        </p:nvSpPr>
        <p:spPr>
          <a:xfrm>
            <a:off x="319175" y="2605488"/>
            <a:ext cx="52149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none" cap="none" strike="noStrik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El control de versiones es el github donde se trabaja el software este nos ayuda a mantener un control de versiones y además de historial sobre cambios</a:t>
            </a:r>
            <a:endParaRPr b="0" i="0" sz="1400" u="none" cap="none" strike="noStrik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Stemansote/Adso (github.com)</a:t>
            </a:r>
            <a:endParaRPr b="0" i="0" sz="1400" u="none" cap="none" strike="noStrik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https://github.com/Englis666/gestorplus</a:t>
            </a:r>
            <a:endParaRPr b="0" i="0" sz="1400" u="none" cap="none" strike="noStrik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g2152d950a0a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0525" y="1679025"/>
            <a:ext cx="6286675" cy="3776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2024-06-26T16:09:34Z</dcterms:created>
  <dc:creator>Carlos Andrés Herrera Mora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D5E11278EC414197AA78BF54E2ADF6EB_12</vt:lpwstr>
  </property>
  <property fmtid="{D5CDD505-2E9C-101B-9397-08002B2CF9AE}" pid="3" name="KSOProductBuildVer">
    <vt:lpwstr>1033-12.2.0.17119</vt:lpwstr>
  </property>
</Properties>
</file>